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2694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237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2359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179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85197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5273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3628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3176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5774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129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721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865B6-289B-9A4F-B0DF-3985FB81072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23CF7-2D5A-DE41-BA4C-B738F0D62E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7014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进程 3"/>
          <p:cNvSpPr/>
          <p:nvPr/>
        </p:nvSpPr>
        <p:spPr>
          <a:xfrm>
            <a:off x="871818" y="4453426"/>
            <a:ext cx="7503397" cy="398049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本人凭《离校手续单》到相关部门办理离校手续，并盖章</a:t>
            </a:r>
          </a:p>
        </p:txBody>
      </p:sp>
      <p:sp>
        <p:nvSpPr>
          <p:cNvPr id="5" name="进程 4"/>
          <p:cNvSpPr/>
          <p:nvPr/>
        </p:nvSpPr>
        <p:spPr>
          <a:xfrm>
            <a:off x="871901" y="2110149"/>
            <a:ext cx="7503397" cy="39692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人事处领导签署意见</a:t>
            </a:r>
          </a:p>
        </p:txBody>
      </p:sp>
      <p:sp>
        <p:nvSpPr>
          <p:cNvPr id="6" name="进程 5"/>
          <p:cNvSpPr/>
          <p:nvPr/>
        </p:nvSpPr>
        <p:spPr>
          <a:xfrm>
            <a:off x="871901" y="1289533"/>
            <a:ext cx="7503397" cy="410309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本人提交书面辞职申请，所在二级单位签署意见后交人事处</a:t>
            </a:r>
          </a:p>
        </p:txBody>
      </p:sp>
      <p:cxnSp>
        <p:nvCxnSpPr>
          <p:cNvPr id="7" name="直线箭头连接符 6"/>
          <p:cNvCxnSpPr/>
          <p:nvPr/>
        </p:nvCxnSpPr>
        <p:spPr>
          <a:xfrm>
            <a:off x="4623517" y="2495864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>
            <a:off x="4623517" y="1726344"/>
            <a:ext cx="0" cy="383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067732" y="581528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latin typeface="黑体"/>
                <a:ea typeface="黑体"/>
                <a:cs typeface="黑体"/>
              </a:rPr>
              <a:t>辞职流程</a:t>
            </a:r>
            <a:endParaRPr kumimoji="1" lang="zh-CN" altLang="en-US" b="1" dirty="0">
              <a:latin typeface="黑体"/>
              <a:ea typeface="黑体"/>
              <a:cs typeface="黑体"/>
            </a:endParaRPr>
          </a:p>
        </p:txBody>
      </p:sp>
      <p:sp>
        <p:nvSpPr>
          <p:cNvPr id="10" name="进程 9"/>
          <p:cNvSpPr/>
          <p:nvPr/>
        </p:nvSpPr>
        <p:spPr>
          <a:xfrm>
            <a:off x="876443" y="3650422"/>
            <a:ext cx="7503397" cy="394705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人事处通知本人办理离校手续</a:t>
            </a:r>
          </a:p>
        </p:txBody>
      </p:sp>
      <p:sp>
        <p:nvSpPr>
          <p:cNvPr id="11" name="进程 10"/>
          <p:cNvSpPr/>
          <p:nvPr/>
        </p:nvSpPr>
        <p:spPr>
          <a:xfrm>
            <a:off x="871901" y="2870083"/>
            <a:ext cx="7503397" cy="389243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人事处报分管校领导审批</a:t>
            </a:r>
          </a:p>
        </p:txBody>
      </p:sp>
      <p:cxnSp>
        <p:nvCxnSpPr>
          <p:cNvPr id="12" name="直线箭头连接符 11"/>
          <p:cNvCxnSpPr/>
          <p:nvPr/>
        </p:nvCxnSpPr>
        <p:spPr>
          <a:xfrm>
            <a:off x="4628142" y="4045127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箭头连接符 12"/>
          <p:cNvCxnSpPr/>
          <p:nvPr/>
        </p:nvCxnSpPr>
        <p:spPr>
          <a:xfrm>
            <a:off x="4628142" y="3259326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进程 13"/>
          <p:cNvSpPr/>
          <p:nvPr/>
        </p:nvSpPr>
        <p:spPr>
          <a:xfrm>
            <a:off x="871818" y="5227165"/>
            <a:ext cx="7503397" cy="37319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人事处办理辞职证明，停保、转递档案等手续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cxnSp>
        <p:nvCxnSpPr>
          <p:cNvPr id="15" name="直线箭头连接符 14"/>
          <p:cNvCxnSpPr/>
          <p:nvPr/>
        </p:nvCxnSpPr>
        <p:spPr>
          <a:xfrm>
            <a:off x="4628142" y="4846047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876443" y="6079851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400" dirty="0"/>
              <a:t>备注：此项业务可在校网办事大厅申报</a:t>
            </a:r>
            <a:r>
              <a:rPr lang="zh-CN" altLang="zh-CN" sz="1400" dirty="0" smtClean="0">
                <a:effectLst/>
              </a:rPr>
              <a:t> 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1184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</Words>
  <Application>Microsoft Office PowerPoint</Application>
  <PresentationFormat>全屏显示(4:3)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2</cp:revision>
  <dcterms:created xsi:type="dcterms:W3CDTF">2019-08-10T03:31:19Z</dcterms:created>
  <dcterms:modified xsi:type="dcterms:W3CDTF">2019-08-27T02:17:19Z</dcterms:modified>
</cp:coreProperties>
</file>