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0230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5487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23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6446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9325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225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1817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556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908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2327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6650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20EAB-0167-6B46-A78F-551A30920F09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4EA4E-C886-F549-AEFB-9AD2C14BB01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4936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67193" y="4658581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本人凭《离校手续单》到相关部门办理离校手续，并盖章</a:t>
            </a:r>
          </a:p>
        </p:txBody>
      </p:sp>
      <p:sp>
        <p:nvSpPr>
          <p:cNvPr id="5" name="进程 4"/>
          <p:cNvSpPr/>
          <p:nvPr/>
        </p:nvSpPr>
        <p:spPr>
          <a:xfrm>
            <a:off x="867276" y="2315304"/>
            <a:ext cx="7503397" cy="39692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人事处领导签署意见</a:t>
            </a:r>
          </a:p>
        </p:txBody>
      </p:sp>
      <p:sp>
        <p:nvSpPr>
          <p:cNvPr id="6" name="进程 5"/>
          <p:cNvSpPr/>
          <p:nvPr/>
        </p:nvSpPr>
        <p:spPr>
          <a:xfrm>
            <a:off x="867276" y="1494688"/>
            <a:ext cx="7503397" cy="410309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本人提交书面调出申请，所在二级单位签署意见后交人事处</a:t>
            </a:r>
          </a:p>
        </p:txBody>
      </p:sp>
      <p:cxnSp>
        <p:nvCxnSpPr>
          <p:cNvPr id="7" name="直线箭头连接符 6"/>
          <p:cNvCxnSpPr/>
          <p:nvPr/>
        </p:nvCxnSpPr>
        <p:spPr>
          <a:xfrm>
            <a:off x="4618892" y="2701019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618892" y="1931499"/>
            <a:ext cx="0" cy="383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063107" y="786683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/>
                <a:ea typeface="黑体"/>
                <a:cs typeface="黑体"/>
              </a:rPr>
              <a:t>调出流程</a:t>
            </a:r>
            <a:endParaRPr kumimoji="1" lang="zh-CN" altLang="en-US" b="1" dirty="0">
              <a:latin typeface="黑体"/>
              <a:ea typeface="黑体"/>
              <a:cs typeface="黑体"/>
            </a:endParaRPr>
          </a:p>
        </p:txBody>
      </p:sp>
      <p:sp>
        <p:nvSpPr>
          <p:cNvPr id="10" name="进程 9"/>
          <p:cNvSpPr/>
          <p:nvPr/>
        </p:nvSpPr>
        <p:spPr>
          <a:xfrm>
            <a:off x="871818" y="3882758"/>
            <a:ext cx="7503397" cy="394705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人事处通知本人办理离校手续</a:t>
            </a:r>
          </a:p>
        </p:txBody>
      </p:sp>
      <p:sp>
        <p:nvSpPr>
          <p:cNvPr id="11" name="进程 10"/>
          <p:cNvSpPr/>
          <p:nvPr/>
        </p:nvSpPr>
        <p:spPr>
          <a:xfrm>
            <a:off x="867276" y="3112397"/>
            <a:ext cx="7503397" cy="389243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人事处报分管校领导审批</a:t>
            </a:r>
          </a:p>
        </p:txBody>
      </p:sp>
      <p:cxnSp>
        <p:nvCxnSpPr>
          <p:cNvPr id="12" name="直线箭头连接符 11"/>
          <p:cNvCxnSpPr/>
          <p:nvPr/>
        </p:nvCxnSpPr>
        <p:spPr>
          <a:xfrm>
            <a:off x="4623517" y="4277463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箭头连接符 12"/>
          <p:cNvCxnSpPr/>
          <p:nvPr/>
        </p:nvCxnSpPr>
        <p:spPr>
          <a:xfrm>
            <a:off x="4618892" y="3501640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进程 13"/>
          <p:cNvSpPr/>
          <p:nvPr/>
        </p:nvSpPr>
        <p:spPr>
          <a:xfrm>
            <a:off x="867193" y="5557135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人事处寄发人事档案，并开具行政介绍信与工资转移证明</a:t>
            </a:r>
          </a:p>
        </p:txBody>
      </p:sp>
      <p:cxnSp>
        <p:nvCxnSpPr>
          <p:cNvPr id="15" name="直线箭头连接符 14"/>
          <p:cNvCxnSpPr/>
          <p:nvPr/>
        </p:nvCxnSpPr>
        <p:spPr>
          <a:xfrm>
            <a:off x="4623517" y="5176017"/>
            <a:ext cx="0" cy="381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0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全屏显示(4:3)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2</cp:revision>
  <dcterms:created xsi:type="dcterms:W3CDTF">2019-08-10T03:29:02Z</dcterms:created>
  <dcterms:modified xsi:type="dcterms:W3CDTF">2019-08-27T02:16:45Z</dcterms:modified>
</cp:coreProperties>
</file>