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DF62-C5D5-4B44-99E3-144B0941A480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9652-F21A-284D-9B82-02C84F35E12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DF62-C5D5-4B44-99E3-144B0941A480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9652-F21A-284D-9B82-02C84F35E12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DF62-C5D5-4B44-99E3-144B0941A480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9652-F21A-284D-9B82-02C84F35E12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DF62-C5D5-4B44-99E3-144B0941A480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9652-F21A-284D-9B82-02C84F35E12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DF62-C5D5-4B44-99E3-144B0941A480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9652-F21A-284D-9B82-02C84F35E12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DF62-C5D5-4B44-99E3-144B0941A480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9652-F21A-284D-9B82-02C84F35E12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DF62-C5D5-4B44-99E3-144B0941A480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9652-F21A-284D-9B82-02C84F35E12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DF62-C5D5-4B44-99E3-144B0941A480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9652-F21A-284D-9B82-02C84F35E12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DF62-C5D5-4B44-99E3-144B0941A480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9652-F21A-284D-9B82-02C84F35E12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DF62-C5D5-4B44-99E3-144B0941A480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9652-F21A-284D-9B82-02C84F35E12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FDF62-C5D5-4B44-99E3-144B0941A480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9652-F21A-284D-9B82-02C84F35E12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FDF62-C5D5-4B44-99E3-144B0941A480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99652-F21A-284D-9B82-02C84F35E12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进程 3"/>
          <p:cNvSpPr/>
          <p:nvPr/>
        </p:nvSpPr>
        <p:spPr>
          <a:xfrm>
            <a:off x="871901" y="4134349"/>
            <a:ext cx="7503397" cy="51743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人事处通知具体人员办理报到、安置手续</a:t>
            </a:r>
            <a:r>
              <a:rPr lang="zh-CN" altLang="zh-CN" dirty="0" smtClean="0">
                <a:effectLst/>
              </a:rPr>
              <a:t> </a:t>
            </a:r>
            <a:endParaRPr lang="zh-CN" altLang="zh-CN" dirty="0"/>
          </a:p>
        </p:txBody>
      </p:sp>
      <p:sp>
        <p:nvSpPr>
          <p:cNvPr id="5" name="进程 4"/>
          <p:cNvSpPr/>
          <p:nvPr/>
        </p:nvSpPr>
        <p:spPr>
          <a:xfrm>
            <a:off x="871855" y="3034030"/>
            <a:ext cx="7503160" cy="574675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人事处对具体人员考核，匹配落实工作岗位，与接收部门沟通</a:t>
            </a:r>
            <a:r>
              <a:rPr lang="zh-CN" altLang="zh-CN" dirty="0" smtClean="0">
                <a:effectLst/>
              </a:rPr>
              <a:t> </a:t>
            </a:r>
            <a:endParaRPr lang="zh-CN" altLang="zh-CN" dirty="0"/>
          </a:p>
        </p:txBody>
      </p:sp>
      <p:sp>
        <p:nvSpPr>
          <p:cNvPr id="6" name="进程 5"/>
          <p:cNvSpPr/>
          <p:nvPr/>
        </p:nvSpPr>
        <p:spPr>
          <a:xfrm>
            <a:off x="871855" y="1987550"/>
            <a:ext cx="7503160" cy="495935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根据劳动部门意见，经</a:t>
            </a:r>
            <a:r>
              <a:rPr lang="zh-CN" altLang="zh-CN" dirty="0">
                <a:solidFill>
                  <a:srgbClr val="FF0000"/>
                </a:solidFill>
              </a:rPr>
              <a:t>校长办公会</a:t>
            </a:r>
            <a:r>
              <a:rPr lang="en-US" altLang="zh-CN" dirty="0">
                <a:solidFill>
                  <a:srgbClr val="FF0000"/>
                </a:solidFill>
              </a:rPr>
              <a:t>?</a:t>
            </a:r>
            <a:r>
              <a:rPr lang="zh-CN" altLang="zh-CN" dirty="0"/>
              <a:t>研究落实接收指标</a:t>
            </a:r>
            <a:r>
              <a:rPr lang="zh-CN" altLang="zh-CN" dirty="0" smtClean="0">
                <a:effectLst/>
              </a:rPr>
              <a:t> </a:t>
            </a:r>
            <a:endParaRPr lang="zh-CN" altLang="zh-CN" dirty="0"/>
          </a:p>
        </p:txBody>
      </p:sp>
      <p:cxnSp>
        <p:nvCxnSpPr>
          <p:cNvPr id="7" name="直线箭头连接符 6"/>
          <p:cNvCxnSpPr/>
          <p:nvPr/>
        </p:nvCxnSpPr>
        <p:spPr>
          <a:xfrm>
            <a:off x="4818902" y="3595567"/>
            <a:ext cx="0" cy="5387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线箭头连接符 7"/>
          <p:cNvCxnSpPr/>
          <p:nvPr/>
        </p:nvCxnSpPr>
        <p:spPr>
          <a:xfrm>
            <a:off x="4819015" y="2508885"/>
            <a:ext cx="0" cy="5067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2764493" y="963461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b="1" dirty="0" smtClean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接收（安置）转业干部、复退军人流程</a:t>
            </a:r>
            <a:endParaRPr kumimoji="1" lang="zh-CN" altLang="en-US" b="1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全屏显示(4:3)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黑体</vt:lpstr>
      <vt:lpstr>宋体</vt:lpstr>
      <vt:lpstr>Arial</vt:lpstr>
      <vt:lpstr>Calibri</vt:lpstr>
      <vt:lpstr>Office 主题</vt:lpstr>
      <vt:lpstr>PowerPoint 演示文稿</vt:lpstr>
    </vt:vector>
  </TitlesOfParts>
  <Company>鲁迅美术学院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1046855038@qq.com</cp:lastModifiedBy>
  <cp:revision>4</cp:revision>
  <dcterms:created xsi:type="dcterms:W3CDTF">2019-08-10T02:14:00Z</dcterms:created>
  <dcterms:modified xsi:type="dcterms:W3CDTF">2019-08-27T02:18:45Z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2052-11.1.0.8894</vt:lpwstr>
  </property>
</Properties>
</file>