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C0DE0-7BC9-6544-9724-4E792153D8EA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9335-EDCE-CD41-BB72-95ACD2ECA3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7788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C0DE0-7BC9-6544-9724-4E792153D8EA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9335-EDCE-CD41-BB72-95ACD2ECA3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2276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C0DE0-7BC9-6544-9724-4E792153D8EA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9335-EDCE-CD41-BB72-95ACD2ECA3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653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C0DE0-7BC9-6544-9724-4E792153D8EA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9335-EDCE-CD41-BB72-95ACD2ECA3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50473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C0DE0-7BC9-6544-9724-4E792153D8EA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9335-EDCE-CD41-BB72-95ACD2ECA3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9763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C0DE0-7BC9-6544-9724-4E792153D8EA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9335-EDCE-CD41-BB72-95ACD2ECA3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3348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C0DE0-7BC9-6544-9724-4E792153D8EA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9335-EDCE-CD41-BB72-95ACD2ECA3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3193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C0DE0-7BC9-6544-9724-4E792153D8EA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9335-EDCE-CD41-BB72-95ACD2ECA3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015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C0DE0-7BC9-6544-9724-4E792153D8EA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9335-EDCE-CD41-BB72-95ACD2ECA3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26725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C0DE0-7BC9-6544-9724-4E792153D8EA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9335-EDCE-CD41-BB72-95ACD2ECA3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97853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C0DE0-7BC9-6544-9724-4E792153D8EA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9335-EDCE-CD41-BB72-95ACD2ECA3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9758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C0DE0-7BC9-6544-9724-4E792153D8EA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69335-EDCE-CD41-BB72-95ACD2ECA3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17869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进程 3"/>
          <p:cNvSpPr/>
          <p:nvPr/>
        </p:nvSpPr>
        <p:spPr>
          <a:xfrm>
            <a:off x="871818" y="5441030"/>
            <a:ext cx="7503397" cy="517436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个人收到调入单位正式通知后办理报到手续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sp>
        <p:nvSpPr>
          <p:cNvPr id="5" name="进程 4"/>
          <p:cNvSpPr/>
          <p:nvPr/>
        </p:nvSpPr>
        <p:spPr>
          <a:xfrm>
            <a:off x="871901" y="2725614"/>
            <a:ext cx="7503397" cy="537190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调出单位和调入单位均填写调动意见后交到人事处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sp>
        <p:nvSpPr>
          <p:cNvPr id="6" name="进程 5"/>
          <p:cNvSpPr/>
          <p:nvPr/>
        </p:nvSpPr>
        <p:spPr>
          <a:xfrm>
            <a:off x="871901" y="1904998"/>
            <a:ext cx="7503397" cy="410309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en-US" dirty="0" smtClean="0"/>
              <a:t>个人填写</a:t>
            </a:r>
            <a:r>
              <a:rPr lang="en-US" altLang="zh-CN" dirty="0" smtClean="0"/>
              <a:t>《</a:t>
            </a:r>
            <a:r>
              <a:rPr lang="zh-CN" altLang="en-US" dirty="0" smtClean="0"/>
              <a:t>校内调动审批表</a:t>
            </a:r>
            <a:r>
              <a:rPr lang="en-US" altLang="zh-CN" dirty="0" smtClean="0"/>
              <a:t>》</a:t>
            </a:r>
            <a:endParaRPr lang="zh-CN" altLang="zh-CN" dirty="0"/>
          </a:p>
        </p:txBody>
      </p:sp>
      <p:cxnSp>
        <p:nvCxnSpPr>
          <p:cNvPr id="7" name="直线箭头连接符 6"/>
          <p:cNvCxnSpPr/>
          <p:nvPr/>
        </p:nvCxnSpPr>
        <p:spPr>
          <a:xfrm>
            <a:off x="4623517" y="3262804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>
            <a:off x="4623517" y="2341809"/>
            <a:ext cx="0" cy="383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3848812" y="942972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latin typeface="黑体"/>
                <a:ea typeface="黑体"/>
                <a:cs typeface="黑体"/>
              </a:rPr>
              <a:t>校内调动流程</a:t>
            </a:r>
            <a:endParaRPr kumimoji="1" lang="zh-CN" altLang="en-US" b="1" dirty="0">
              <a:latin typeface="黑体"/>
              <a:ea typeface="黑体"/>
              <a:cs typeface="黑体"/>
            </a:endParaRPr>
          </a:p>
        </p:txBody>
      </p:sp>
      <p:sp>
        <p:nvSpPr>
          <p:cNvPr id="16" name="进程 15"/>
          <p:cNvSpPr/>
          <p:nvPr/>
        </p:nvSpPr>
        <p:spPr>
          <a:xfrm>
            <a:off x="871818" y="4542476"/>
            <a:ext cx="7503397" cy="517436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人事处向调入调出两单位开具正式调动通知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sp>
        <p:nvSpPr>
          <p:cNvPr id="17" name="进程 16"/>
          <p:cNvSpPr/>
          <p:nvPr/>
        </p:nvSpPr>
        <p:spPr>
          <a:xfrm>
            <a:off x="871901" y="3643922"/>
            <a:ext cx="7503397" cy="517436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经学校审定后，人事处通知个人重新签订聘用合同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cxnSp>
        <p:nvCxnSpPr>
          <p:cNvPr id="21" name="直线箭头连接符 20"/>
          <p:cNvCxnSpPr/>
          <p:nvPr/>
        </p:nvCxnSpPr>
        <p:spPr>
          <a:xfrm>
            <a:off x="4628142" y="5059912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线箭头连接符 21"/>
          <p:cNvCxnSpPr/>
          <p:nvPr/>
        </p:nvCxnSpPr>
        <p:spPr>
          <a:xfrm>
            <a:off x="4628142" y="4161358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1624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63</Words>
  <Application>Microsoft Office PowerPoint</Application>
  <PresentationFormat>全屏显示(4:3)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黑体</vt:lpstr>
      <vt:lpstr>宋体</vt:lpstr>
      <vt:lpstr>Arial</vt:lpstr>
      <vt:lpstr>Calibri</vt:lpstr>
      <vt:lpstr>Office 主题</vt:lpstr>
      <vt:lpstr>PowerPoint 演示文稿</vt:lpstr>
    </vt:vector>
  </TitlesOfParts>
  <Company>鲁迅美术学院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1046855038@qq.com</cp:lastModifiedBy>
  <cp:revision>2</cp:revision>
  <dcterms:created xsi:type="dcterms:W3CDTF">2019-08-10T02:42:38Z</dcterms:created>
  <dcterms:modified xsi:type="dcterms:W3CDTF">2019-08-27T02:05:24Z</dcterms:modified>
</cp:coreProperties>
</file>