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376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276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6664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2587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3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6381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413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1407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067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317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090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DFF65-4972-BF44-B4FB-778BA43C1D6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030AB-89B9-1B47-9DA2-5F511A3B77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8116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进程 4"/>
          <p:cNvSpPr/>
          <p:nvPr/>
        </p:nvSpPr>
        <p:spPr>
          <a:xfrm>
            <a:off x="871818" y="5494593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人事处公示结果，公示期满学校发文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6" name="进程 5"/>
          <p:cNvSpPr/>
          <p:nvPr/>
        </p:nvSpPr>
        <p:spPr>
          <a:xfrm>
            <a:off x="871901" y="2520459"/>
            <a:ext cx="7503397" cy="537190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教职工根据学校条件，申请相应岗位</a:t>
            </a:r>
          </a:p>
        </p:txBody>
      </p:sp>
      <p:sp>
        <p:nvSpPr>
          <p:cNvPr id="7" name="进程 6"/>
          <p:cNvSpPr/>
          <p:nvPr/>
        </p:nvSpPr>
        <p:spPr>
          <a:xfrm>
            <a:off x="871901" y="1699843"/>
            <a:ext cx="7503397" cy="41030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人事处公布专业技术岗位、管理岗位、工勤岗位空缺情况以及申请条件</a:t>
            </a:r>
          </a:p>
        </p:txBody>
      </p:sp>
      <p:cxnSp>
        <p:nvCxnSpPr>
          <p:cNvPr id="8" name="直线箭头连接符 7"/>
          <p:cNvCxnSpPr/>
          <p:nvPr/>
        </p:nvCxnSpPr>
        <p:spPr>
          <a:xfrm>
            <a:off x="4623517" y="3057649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线箭头连接符 8"/>
          <p:cNvCxnSpPr/>
          <p:nvPr/>
        </p:nvCxnSpPr>
        <p:spPr>
          <a:xfrm>
            <a:off x="4623517" y="2136654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848812" y="8071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岗位聘用流程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1" name="进程 10"/>
          <p:cNvSpPr/>
          <p:nvPr/>
        </p:nvSpPr>
        <p:spPr>
          <a:xfrm>
            <a:off x="871818" y="4337321"/>
            <a:ext cx="7503397" cy="776154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人事处审核、汇总申请材料，组织专家组评议、审定，结果报校长办公会讨论</a:t>
            </a:r>
          </a:p>
        </p:txBody>
      </p:sp>
      <p:sp>
        <p:nvSpPr>
          <p:cNvPr id="12" name="进程 11"/>
          <p:cNvSpPr/>
          <p:nvPr/>
        </p:nvSpPr>
        <p:spPr>
          <a:xfrm>
            <a:off x="871901" y="3438767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二级单位审核申请材料，提交人事处</a:t>
            </a:r>
          </a:p>
        </p:txBody>
      </p:sp>
      <p:cxnSp>
        <p:nvCxnSpPr>
          <p:cNvPr id="13" name="直线箭头连接符 12"/>
          <p:cNvCxnSpPr/>
          <p:nvPr/>
        </p:nvCxnSpPr>
        <p:spPr>
          <a:xfrm>
            <a:off x="4628142" y="5113475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箭头连接符 13"/>
          <p:cNvCxnSpPr/>
          <p:nvPr/>
        </p:nvCxnSpPr>
        <p:spPr>
          <a:xfrm>
            <a:off x="4628142" y="3956203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0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2</cp:revision>
  <dcterms:created xsi:type="dcterms:W3CDTF">2019-08-10T03:08:16Z</dcterms:created>
  <dcterms:modified xsi:type="dcterms:W3CDTF">2019-08-27T02:06:29Z</dcterms:modified>
</cp:coreProperties>
</file>