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F65-4972-BF44-B4FB-778BA43C1D6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30AB-89B9-1B47-9DA2-5F511A3B77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376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F65-4972-BF44-B4FB-778BA43C1D6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30AB-89B9-1B47-9DA2-5F511A3B77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4276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F65-4972-BF44-B4FB-778BA43C1D6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30AB-89B9-1B47-9DA2-5F511A3B77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6664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F65-4972-BF44-B4FB-778BA43C1D6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30AB-89B9-1B47-9DA2-5F511A3B77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2587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F65-4972-BF44-B4FB-778BA43C1D6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30AB-89B9-1B47-9DA2-5F511A3B77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3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F65-4972-BF44-B4FB-778BA43C1D6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30AB-89B9-1B47-9DA2-5F511A3B77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6381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F65-4972-BF44-B4FB-778BA43C1D6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30AB-89B9-1B47-9DA2-5F511A3B77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413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F65-4972-BF44-B4FB-778BA43C1D6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30AB-89B9-1B47-9DA2-5F511A3B77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1407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F65-4972-BF44-B4FB-778BA43C1D6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30AB-89B9-1B47-9DA2-5F511A3B77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067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F65-4972-BF44-B4FB-778BA43C1D6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30AB-89B9-1B47-9DA2-5F511A3B77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3317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F65-4972-BF44-B4FB-778BA43C1D6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30AB-89B9-1B47-9DA2-5F511A3B77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5090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DFF65-4972-BF44-B4FB-778BA43C1D6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030AB-89B9-1B47-9DA2-5F511A3B77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8116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进程 4"/>
          <p:cNvSpPr/>
          <p:nvPr/>
        </p:nvSpPr>
        <p:spPr>
          <a:xfrm>
            <a:off x="871818" y="5494593"/>
            <a:ext cx="7503397" cy="5174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人事处公示结果，公示期满学校发文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6" name="进程 5"/>
          <p:cNvSpPr/>
          <p:nvPr/>
        </p:nvSpPr>
        <p:spPr>
          <a:xfrm>
            <a:off x="871901" y="2520459"/>
            <a:ext cx="7503397" cy="537190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教职工根据学校条件，申请相应岗位</a:t>
            </a:r>
          </a:p>
        </p:txBody>
      </p:sp>
      <p:sp>
        <p:nvSpPr>
          <p:cNvPr id="7" name="进程 6"/>
          <p:cNvSpPr/>
          <p:nvPr/>
        </p:nvSpPr>
        <p:spPr>
          <a:xfrm>
            <a:off x="871901" y="1699843"/>
            <a:ext cx="7503397" cy="410309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人事处公布专业技术岗位、管理岗位、工勤岗位空缺情况以及申请条件</a:t>
            </a:r>
          </a:p>
        </p:txBody>
      </p:sp>
      <p:cxnSp>
        <p:nvCxnSpPr>
          <p:cNvPr id="8" name="直线箭头连接符 7"/>
          <p:cNvCxnSpPr/>
          <p:nvPr/>
        </p:nvCxnSpPr>
        <p:spPr>
          <a:xfrm>
            <a:off x="4623517" y="3057649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线箭头连接符 8"/>
          <p:cNvCxnSpPr/>
          <p:nvPr/>
        </p:nvCxnSpPr>
        <p:spPr>
          <a:xfrm>
            <a:off x="4623517" y="2136654"/>
            <a:ext cx="0" cy="383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848812" y="807172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latin typeface="黑体"/>
                <a:ea typeface="黑体"/>
                <a:cs typeface="黑体"/>
              </a:rPr>
              <a:t>岗位聘用流程</a:t>
            </a:r>
            <a:endParaRPr kumimoji="1" lang="zh-CN" altLang="en-US" b="1" dirty="0">
              <a:latin typeface="黑体"/>
              <a:ea typeface="黑体"/>
              <a:cs typeface="黑体"/>
            </a:endParaRPr>
          </a:p>
        </p:txBody>
      </p:sp>
      <p:sp>
        <p:nvSpPr>
          <p:cNvPr id="11" name="进程 10"/>
          <p:cNvSpPr/>
          <p:nvPr/>
        </p:nvSpPr>
        <p:spPr>
          <a:xfrm>
            <a:off x="871818" y="4337321"/>
            <a:ext cx="7503397" cy="776154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人事处审核、汇总申请材料，组织专家组评议、审定，结果报校长办公会讨论</a:t>
            </a:r>
          </a:p>
        </p:txBody>
      </p:sp>
      <p:sp>
        <p:nvSpPr>
          <p:cNvPr id="12" name="进程 11"/>
          <p:cNvSpPr/>
          <p:nvPr/>
        </p:nvSpPr>
        <p:spPr>
          <a:xfrm>
            <a:off x="871901" y="3438767"/>
            <a:ext cx="7503397" cy="5174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二级单位审核申请材料，提交人事处</a:t>
            </a:r>
          </a:p>
        </p:txBody>
      </p:sp>
      <p:cxnSp>
        <p:nvCxnSpPr>
          <p:cNvPr id="13" name="直线箭头连接符 12"/>
          <p:cNvCxnSpPr/>
          <p:nvPr/>
        </p:nvCxnSpPr>
        <p:spPr>
          <a:xfrm>
            <a:off x="4628142" y="5113475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线箭头连接符 13"/>
          <p:cNvCxnSpPr/>
          <p:nvPr/>
        </p:nvCxnSpPr>
        <p:spPr>
          <a:xfrm>
            <a:off x="4628142" y="3956203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0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宋体</vt:lpstr>
      <vt:lpstr>Arial</vt:lpstr>
      <vt:lpstr>Calibri</vt:lpstr>
      <vt:lpstr>Office 主题</vt:lpstr>
      <vt:lpstr>PowerPoint 演示文稿</vt:lpstr>
    </vt:vector>
  </TitlesOfParts>
  <Company>鲁迅美术学院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1046855038@qq.com</cp:lastModifiedBy>
  <cp:revision>2</cp:revision>
  <dcterms:created xsi:type="dcterms:W3CDTF">2019-08-10T03:08:16Z</dcterms:created>
  <dcterms:modified xsi:type="dcterms:W3CDTF">2019-08-27T02:06:29Z</dcterms:modified>
</cp:coreProperties>
</file>