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0BF2-4440-CA44-A58E-62C4CAD609E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1845-FF91-5140-90A5-2CA19371220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0BF2-4440-CA44-A58E-62C4CAD609E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1845-FF91-5140-90A5-2CA19371220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0BF2-4440-CA44-A58E-62C4CAD609E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1845-FF91-5140-90A5-2CA19371220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0BF2-4440-CA44-A58E-62C4CAD609E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1845-FF91-5140-90A5-2CA19371220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0BF2-4440-CA44-A58E-62C4CAD609E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1845-FF91-5140-90A5-2CA19371220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0BF2-4440-CA44-A58E-62C4CAD609E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1845-FF91-5140-90A5-2CA19371220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0BF2-4440-CA44-A58E-62C4CAD609E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1845-FF91-5140-90A5-2CA19371220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0BF2-4440-CA44-A58E-62C4CAD609E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1845-FF91-5140-90A5-2CA19371220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0BF2-4440-CA44-A58E-62C4CAD609E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1845-FF91-5140-90A5-2CA19371220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0BF2-4440-CA44-A58E-62C4CAD609E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1845-FF91-5140-90A5-2CA19371220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0BF2-4440-CA44-A58E-62C4CAD609E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1845-FF91-5140-90A5-2CA19371220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70BF2-4440-CA44-A58E-62C4CAD609ED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01845-FF91-5140-90A5-2CA19371220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进程 3"/>
          <p:cNvSpPr/>
          <p:nvPr/>
        </p:nvSpPr>
        <p:spPr>
          <a:xfrm>
            <a:off x="871901" y="4093431"/>
            <a:ext cx="7503397" cy="51743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人事处审核材料，予以开具</a:t>
            </a:r>
          </a:p>
        </p:txBody>
      </p:sp>
      <p:sp>
        <p:nvSpPr>
          <p:cNvPr id="5" name="进程 4"/>
          <p:cNvSpPr/>
          <p:nvPr/>
        </p:nvSpPr>
        <p:spPr>
          <a:xfrm>
            <a:off x="871901" y="2919325"/>
            <a:ext cx="7503397" cy="75914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本人提出书面申请并由所在单位审核签署意见，持有效证件（身份证、工作证或校园卡），前往人事处办理</a:t>
            </a:r>
          </a:p>
        </p:txBody>
      </p:sp>
      <p:sp>
        <p:nvSpPr>
          <p:cNvPr id="6" name="进程 5"/>
          <p:cNvSpPr/>
          <p:nvPr/>
        </p:nvSpPr>
        <p:spPr>
          <a:xfrm>
            <a:off x="871901" y="1554303"/>
            <a:ext cx="7503397" cy="920275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教职工因国内办事、因公出国（境）、因私出国（境）签证等需要，可由本人提出申请办理在职收入证明</a:t>
            </a:r>
          </a:p>
        </p:txBody>
      </p:sp>
      <p:cxnSp>
        <p:nvCxnSpPr>
          <p:cNvPr id="7" name="直线箭头连接符 6"/>
          <p:cNvCxnSpPr/>
          <p:nvPr/>
        </p:nvCxnSpPr>
        <p:spPr>
          <a:xfrm>
            <a:off x="4544695" y="3678555"/>
            <a:ext cx="0" cy="4184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线箭头连接符 7"/>
          <p:cNvCxnSpPr/>
          <p:nvPr/>
        </p:nvCxnSpPr>
        <p:spPr>
          <a:xfrm>
            <a:off x="4542490" y="2474578"/>
            <a:ext cx="2211" cy="4447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3297650" y="703605"/>
            <a:ext cx="24815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b="1" dirty="0" smtClean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在职收入证明办理流程</a:t>
            </a:r>
            <a:endParaRPr kumimoji="1" lang="zh-CN" altLang="en-US" b="1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71901" y="5795458"/>
            <a:ext cx="36728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1600" dirty="0"/>
              <a:t>备注：此项业务可在校网办事大厅申报</a:t>
            </a:r>
            <a:r>
              <a:rPr lang="zh-CN" altLang="zh-CN" sz="1600" dirty="0" smtClean="0">
                <a:effectLst/>
              </a:rPr>
              <a:t> </a:t>
            </a:r>
            <a:endParaRPr lang="zh-CN" alt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全屏显示(4:3)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黑体</vt:lpstr>
      <vt:lpstr>宋体</vt:lpstr>
      <vt:lpstr>Arial</vt:lpstr>
      <vt:lpstr>Calibri</vt:lpstr>
      <vt:lpstr>Office 主题</vt:lpstr>
      <vt:lpstr>PowerPoint 演示文稿</vt:lpstr>
    </vt:vector>
  </TitlesOfParts>
  <Company>鲁迅美术学院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1046855038@qq.com</cp:lastModifiedBy>
  <cp:revision>7</cp:revision>
  <dcterms:created xsi:type="dcterms:W3CDTF">2019-08-10T01:52:00Z</dcterms:created>
  <dcterms:modified xsi:type="dcterms:W3CDTF">2019-08-27T02:17:46Z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2052-11.1.0.8894</vt:lpwstr>
  </property>
</Properties>
</file>