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</p:sldIdLst>
  <p:sldSz cx="9144000" cy="6858000" type="screen4x3"/>
  <p:notesSz cx="6858000" cy="9144000"/>
  <p:defaultTextStyle>
    <a:defPPr>
      <a:defRPr lang="zh-CN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7" d="100"/>
          <a:sy n="87" d="100"/>
        </p:scale>
        <p:origin x="149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zh-CN" altLang="en-US" smtClean="0"/>
              <a:t>单击此处编辑母版副标题样式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70BF2-4440-CA44-A58E-62C4CAD609ED}" type="datetimeFigureOut">
              <a:rPr kumimoji="1" lang="zh-CN" altLang="en-US" smtClean="0"/>
              <a:t>2019-8-27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01845-FF91-5140-90A5-2CA19371220A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70BF2-4440-CA44-A58E-62C4CAD609ED}" type="datetimeFigureOut">
              <a:rPr kumimoji="1" lang="zh-CN" altLang="en-US" smtClean="0"/>
              <a:t>2019-8-27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01845-FF91-5140-90A5-2CA19371220A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竖排标题和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竖排文本占位符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70BF2-4440-CA44-A58E-62C4CAD609ED}" type="datetimeFigureOut">
              <a:rPr kumimoji="1" lang="zh-CN" altLang="en-US" smtClean="0"/>
              <a:t>2019-8-27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01845-FF91-5140-90A5-2CA19371220A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70BF2-4440-CA44-A58E-62C4CAD609ED}" type="datetimeFigureOut">
              <a:rPr kumimoji="1" lang="zh-CN" altLang="en-US" smtClean="0"/>
              <a:t>2019-8-27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01845-FF91-5140-90A5-2CA19371220A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70BF2-4440-CA44-A58E-62C4CAD609ED}" type="datetimeFigureOut">
              <a:rPr kumimoji="1" lang="zh-CN" altLang="en-US" smtClean="0"/>
              <a:t>2019-8-27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01845-FF91-5140-90A5-2CA19371220A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项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70BF2-4440-CA44-A58E-62C4CAD609ED}" type="datetimeFigureOut">
              <a:rPr kumimoji="1" lang="zh-CN" altLang="en-US" smtClean="0"/>
              <a:t>2019-8-27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01845-FF91-5140-90A5-2CA19371220A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70BF2-4440-CA44-A58E-62C4CAD609ED}" type="datetimeFigureOut">
              <a:rPr kumimoji="1" lang="zh-CN" altLang="en-US" smtClean="0"/>
              <a:t>2019-8-27</a:t>
            </a:fld>
            <a:endParaRPr kumimoji="1"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9" name="幻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01845-FF91-5140-90A5-2CA19371220A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70BF2-4440-CA44-A58E-62C4CAD609ED}" type="datetimeFigureOut">
              <a:rPr kumimoji="1" lang="zh-CN" altLang="en-US" smtClean="0"/>
              <a:t>2019-8-27</a:t>
            </a:fld>
            <a:endParaRPr kumimoji="1" lang="zh-CN" altLang="en-US"/>
          </a:p>
        </p:txBody>
      </p:sp>
      <p:sp>
        <p:nvSpPr>
          <p:cNvPr id="4" name="页脚占位符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5" name="幻灯片编号占位符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01845-FF91-5140-90A5-2CA19371220A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占位符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70BF2-4440-CA44-A58E-62C4CAD609ED}" type="datetimeFigureOut">
              <a:rPr kumimoji="1" lang="zh-CN" altLang="en-US" smtClean="0"/>
              <a:t>2019-8-27</a:t>
            </a:fld>
            <a:endParaRPr kumimoji="1" lang="zh-CN" altLang="en-US"/>
          </a:p>
        </p:txBody>
      </p:sp>
      <p:sp>
        <p:nvSpPr>
          <p:cNvPr id="3" name="页脚占位符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4" name="幻灯片编号占位符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01845-FF91-5140-90A5-2CA19371220A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70BF2-4440-CA44-A58E-62C4CAD609ED}" type="datetimeFigureOut">
              <a:rPr kumimoji="1" lang="zh-CN" altLang="en-US" smtClean="0"/>
              <a:t>2019-8-27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01845-FF91-5140-90A5-2CA19371220A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zh-CN" altLang="en-US" smtClean="0"/>
              <a:t>单击此处编辑母版文本样式</a:t>
            </a:r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70BF2-4440-CA44-A58E-62C4CAD609ED}" type="datetimeFigureOut">
              <a:rPr kumimoji="1" lang="zh-CN" altLang="en-US" smtClean="0"/>
              <a:t>2019-8-27</a:t>
            </a:fld>
            <a:endParaRPr kumimoji="1"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zh-CN" altLang="en-US"/>
          </a:p>
        </p:txBody>
      </p:sp>
      <p:sp>
        <p:nvSpPr>
          <p:cNvPr id="7" name="幻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9901845-FF91-5140-90A5-2CA19371220A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zh-CN" altLang="en-US" smtClean="0"/>
              <a:t>单击此处编辑母版标题样式</a:t>
            </a:r>
            <a:endParaRPr kumimoji="1"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zh-CN" altLang="en-US" smtClean="0"/>
              <a:t>单击此处编辑母版文本样式</a:t>
            </a:r>
          </a:p>
          <a:p>
            <a:pPr lvl="1"/>
            <a:r>
              <a:rPr kumimoji="1" lang="zh-CN" altLang="en-US" smtClean="0"/>
              <a:t>二级</a:t>
            </a:r>
          </a:p>
          <a:p>
            <a:pPr lvl="2"/>
            <a:r>
              <a:rPr kumimoji="1" lang="zh-CN" altLang="en-US" smtClean="0"/>
              <a:t>三级</a:t>
            </a:r>
          </a:p>
          <a:p>
            <a:pPr lvl="3"/>
            <a:r>
              <a:rPr kumimoji="1" lang="zh-CN" altLang="en-US" smtClean="0"/>
              <a:t>四级</a:t>
            </a:r>
          </a:p>
          <a:p>
            <a:pPr lvl="4"/>
            <a:r>
              <a:rPr kumimoji="1" lang="zh-CN" altLang="en-US" smtClean="0"/>
              <a:t>五级</a:t>
            </a:r>
            <a:endParaRPr kumimoji="1"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9470BF2-4440-CA44-A58E-62C4CAD609ED}" type="datetimeFigureOut">
              <a:rPr kumimoji="1" lang="zh-CN" altLang="en-US" smtClean="0"/>
              <a:t>2019-8-27</a:t>
            </a:fld>
            <a:endParaRPr kumimoji="1"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zh-CN" altLang="en-US"/>
          </a:p>
        </p:txBody>
      </p:sp>
      <p:sp>
        <p:nvSpPr>
          <p:cNvPr id="6" name="幻灯片编号占位符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9901845-FF91-5140-90A5-2CA19371220A}" type="slidenum">
              <a:rPr kumimoji="1" lang="zh-CN" altLang="en-US" smtClean="0"/>
              <a:t>‹#›</a:t>
            </a:fld>
            <a:endParaRPr kumimoji="1"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 panose="020B0604020202020204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 panose="020B0604020202020204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 panose="020B0604020202020204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 panose="020B0604020202020204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 panose="020B0604020202020204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进程 3"/>
          <p:cNvSpPr/>
          <p:nvPr/>
        </p:nvSpPr>
        <p:spPr>
          <a:xfrm>
            <a:off x="871901" y="4093431"/>
            <a:ext cx="7503397" cy="517436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zh-CN" altLang="zh-CN" dirty="0"/>
              <a:t>人事处审核材料，予以开具</a:t>
            </a:r>
          </a:p>
        </p:txBody>
      </p:sp>
      <p:sp>
        <p:nvSpPr>
          <p:cNvPr id="5" name="进程 4"/>
          <p:cNvSpPr/>
          <p:nvPr/>
        </p:nvSpPr>
        <p:spPr>
          <a:xfrm>
            <a:off x="871901" y="2919325"/>
            <a:ext cx="7503397" cy="759149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zh-CN" altLang="zh-CN" dirty="0"/>
              <a:t>本人提出书面申请并由所在单位审核签署意见，持有效证件（身份证、工作证或校园卡），前往人事处办理</a:t>
            </a:r>
          </a:p>
        </p:txBody>
      </p:sp>
      <p:sp>
        <p:nvSpPr>
          <p:cNvPr id="6" name="进程 5"/>
          <p:cNvSpPr/>
          <p:nvPr/>
        </p:nvSpPr>
        <p:spPr>
          <a:xfrm>
            <a:off x="871901" y="1554303"/>
            <a:ext cx="7503397" cy="920275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lvl="0" algn="ctr"/>
            <a:r>
              <a:rPr lang="zh-CN" altLang="zh-CN" dirty="0"/>
              <a:t>教职工因国内办事、因公出国（境）、因私出国（境）签证等需要，可由本人提出申请办理在职收入证明</a:t>
            </a:r>
          </a:p>
        </p:txBody>
      </p:sp>
      <p:cxnSp>
        <p:nvCxnSpPr>
          <p:cNvPr id="7" name="直线箭头连接符 6"/>
          <p:cNvCxnSpPr/>
          <p:nvPr/>
        </p:nvCxnSpPr>
        <p:spPr>
          <a:xfrm>
            <a:off x="4544695" y="3678555"/>
            <a:ext cx="0" cy="418465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8" name="直线箭头连接符 7"/>
          <p:cNvCxnSpPr/>
          <p:nvPr/>
        </p:nvCxnSpPr>
        <p:spPr>
          <a:xfrm>
            <a:off x="4542490" y="2474578"/>
            <a:ext cx="2211" cy="444747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9" name="文本框 8"/>
          <p:cNvSpPr txBox="1"/>
          <p:nvPr/>
        </p:nvSpPr>
        <p:spPr>
          <a:xfrm>
            <a:off x="3297650" y="703605"/>
            <a:ext cx="2481580" cy="36830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zh-CN" altLang="en-US" b="1" dirty="0" smtClean="0">
                <a:latin typeface="黑体" panose="02010609060101010101" charset="-122"/>
                <a:ea typeface="黑体" panose="02010609060101010101" charset="-122"/>
                <a:cs typeface="黑体" panose="02010609060101010101" charset="-122"/>
              </a:rPr>
              <a:t>在职收入证明办理流程</a:t>
            </a:r>
            <a:endParaRPr kumimoji="1" lang="zh-CN" altLang="en-US" b="1" dirty="0">
              <a:latin typeface="黑体" panose="02010609060101010101" charset="-122"/>
              <a:ea typeface="黑体" panose="02010609060101010101" charset="-122"/>
              <a:cs typeface="黑体" panose="02010609060101010101" charset="-122"/>
            </a:endParaRPr>
          </a:p>
        </p:txBody>
      </p:sp>
      <p:sp>
        <p:nvSpPr>
          <p:cNvPr id="16" name="矩形 15"/>
          <p:cNvSpPr/>
          <p:nvPr/>
        </p:nvSpPr>
        <p:spPr>
          <a:xfrm>
            <a:off x="871901" y="5795458"/>
            <a:ext cx="3672800" cy="338554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zh-CN" altLang="zh-CN" sz="1600" dirty="0"/>
              <a:t>备注：此项业务可在校网办事大厅申报</a:t>
            </a:r>
            <a:r>
              <a:rPr lang="zh-CN" altLang="zh-CN" sz="1600" dirty="0" smtClean="0">
                <a:effectLst/>
              </a:rPr>
              <a:t> </a:t>
            </a:r>
            <a:endParaRPr lang="zh-CN" altLang="en-US" sz="1600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主题">
  <a:themeElements>
    <a:clrScheme name="办公室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办公室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办公室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80</Words>
  <Application>Microsoft Office PowerPoint</Application>
  <PresentationFormat>全屏显示(4:3)</PresentationFormat>
  <Paragraphs>5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6" baseType="lpstr">
      <vt:lpstr>黑体</vt:lpstr>
      <vt:lpstr>宋体</vt:lpstr>
      <vt:lpstr>Arial</vt:lpstr>
      <vt:lpstr>Calibri</vt:lpstr>
      <vt:lpstr>Office 主题</vt:lpstr>
      <vt:lpstr>PowerPoint 演示文稿</vt:lpstr>
    </vt:vector>
  </TitlesOfParts>
  <Company>鲁迅美术学院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/>
  <cp:lastModifiedBy>1046855038@qq.com</cp:lastModifiedBy>
  <cp:revision>7</cp:revision>
  <dcterms:created xsi:type="dcterms:W3CDTF">2019-08-10T01:52:00Z</dcterms:created>
  <dcterms:modified xsi:type="dcterms:W3CDTF">2019-08-27T02:17:46Z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2052-11.1.0.8894</vt:lpwstr>
  </property>
</Properties>
</file>