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5F69A-94C9-C84F-84C5-744648A6C0F0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4ACA-D993-DD4F-8101-76C1959570B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67410" y="4658360"/>
            <a:ext cx="7503160" cy="46418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人事处公选调示结果，公示期满学校发文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5" name="进程 4"/>
          <p:cNvSpPr/>
          <p:nvPr/>
        </p:nvSpPr>
        <p:spPr>
          <a:xfrm>
            <a:off x="867276" y="2315304"/>
            <a:ext cx="7503397" cy="39692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教职工根据选调条件，申请相应岗位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6" name="进程 5"/>
          <p:cNvSpPr/>
          <p:nvPr/>
        </p:nvSpPr>
        <p:spPr>
          <a:xfrm>
            <a:off x="867276" y="1494688"/>
            <a:ext cx="7503397" cy="41030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人事处公布岗位人员空缺情况以及选调条件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7" name="直线箭头连接符 6"/>
          <p:cNvCxnSpPr/>
          <p:nvPr/>
        </p:nvCxnSpPr>
        <p:spPr>
          <a:xfrm>
            <a:off x="4618892" y="2701019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18892" y="1931499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44187" y="786683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校内选调流程</a:t>
            </a:r>
            <a:endParaRPr kumimoji="1" lang="zh-CN" altLang="en-US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进程 9"/>
          <p:cNvSpPr/>
          <p:nvPr/>
        </p:nvSpPr>
        <p:spPr>
          <a:xfrm>
            <a:off x="871818" y="3882758"/>
            <a:ext cx="7503397" cy="39470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人事处按规定审核申请材料，结果报校长办公会讨论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11" name="进程 10"/>
          <p:cNvSpPr/>
          <p:nvPr/>
        </p:nvSpPr>
        <p:spPr>
          <a:xfrm>
            <a:off x="867276" y="3112397"/>
            <a:ext cx="7503397" cy="38924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zh-CN" dirty="0"/>
              <a:t>书面申请由调出单位和调入单位签署意见盖章后，提交人事处</a:t>
            </a:r>
          </a:p>
        </p:txBody>
      </p:sp>
      <p:cxnSp>
        <p:nvCxnSpPr>
          <p:cNvPr id="12" name="直线箭头连接符 11"/>
          <p:cNvCxnSpPr/>
          <p:nvPr/>
        </p:nvCxnSpPr>
        <p:spPr>
          <a:xfrm>
            <a:off x="4623517" y="4277463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箭头连接符 12"/>
          <p:cNvCxnSpPr/>
          <p:nvPr/>
        </p:nvCxnSpPr>
        <p:spPr>
          <a:xfrm>
            <a:off x="4618892" y="3501640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进程 13"/>
          <p:cNvSpPr/>
          <p:nvPr/>
        </p:nvSpPr>
        <p:spPr>
          <a:xfrm>
            <a:off x="867410" y="5507355"/>
            <a:ext cx="7503160" cy="41211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zh-CN" dirty="0"/>
              <a:t>人事处为教职工办理校内调动手续</a:t>
            </a:r>
          </a:p>
        </p:txBody>
      </p:sp>
      <p:cxnSp>
        <p:nvCxnSpPr>
          <p:cNvPr id="15" name="直线箭头连接符 14"/>
          <p:cNvCxnSpPr/>
          <p:nvPr/>
        </p:nvCxnSpPr>
        <p:spPr>
          <a:xfrm>
            <a:off x="4623517" y="5109977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3</cp:revision>
  <dcterms:created xsi:type="dcterms:W3CDTF">2019-08-10T03:11:00Z</dcterms:created>
  <dcterms:modified xsi:type="dcterms:W3CDTF">2019-08-27T02:08:09Z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