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494" y="84"/>
      </p:cViewPr>
      <p:guideLst>
        <p:guide orient="horz" pos="2160"/>
        <p:guide pos="2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 smtClean="0"/>
              <a:t>单击此处编辑母版副标题样式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 smtClean="0"/>
              <a:t>单击此处编辑母版标题样式</a:t>
            </a:r>
            <a:endParaRPr kumimoji="1"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 smtClean="0"/>
              <a:t>单击此处编辑母版文本样式</a:t>
            </a:r>
          </a:p>
          <a:p>
            <a:pPr lvl="1"/>
            <a:r>
              <a:rPr kumimoji="1" lang="zh-CN" altLang="en-US" smtClean="0"/>
              <a:t>二级</a:t>
            </a:r>
          </a:p>
          <a:p>
            <a:pPr lvl="2"/>
            <a:r>
              <a:rPr kumimoji="1" lang="zh-CN" altLang="en-US" smtClean="0"/>
              <a:t>三级</a:t>
            </a:r>
          </a:p>
          <a:p>
            <a:pPr lvl="3"/>
            <a:r>
              <a:rPr kumimoji="1" lang="zh-CN" altLang="en-US" smtClean="0"/>
              <a:t>四级</a:t>
            </a:r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1DDC5-2849-FA49-BD71-59EC11CDAB7E}" type="datetimeFigureOut">
              <a:rPr kumimoji="1" lang="zh-CN" altLang="en-US" smtClean="0"/>
              <a:t>2019-8-27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12585-6D67-C541-B446-F28BE0945C8F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 panose="020B0604020202020204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 panose="020B0604020202020204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 panose="020B0604020202020204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 panose="020B0604020202020204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进程 12"/>
          <p:cNvSpPr/>
          <p:nvPr/>
        </p:nvSpPr>
        <p:spPr>
          <a:xfrm>
            <a:off x="871901" y="4242021"/>
            <a:ext cx="7503397" cy="517436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人事处审核材料，给予补办工作证，并前往院办加盖学校公章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14" name="进程 13"/>
          <p:cNvSpPr/>
          <p:nvPr/>
        </p:nvSpPr>
        <p:spPr>
          <a:xfrm>
            <a:off x="871901" y="2919325"/>
            <a:ext cx="7503397" cy="759149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本人携带近期正面免冠一寸彩照一张、校园卡或身份证原件、书面申请并由所在单位审核签署意见，前往人事处办理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sp>
        <p:nvSpPr>
          <p:cNvPr id="15" name="进程 14"/>
          <p:cNvSpPr/>
          <p:nvPr/>
        </p:nvSpPr>
        <p:spPr>
          <a:xfrm>
            <a:off x="871901" y="1332793"/>
            <a:ext cx="7503397" cy="920275"/>
          </a:xfrm>
          <a:prstGeom prst="flowChartProcess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zh-CN" altLang="zh-CN" dirty="0"/>
              <a:t>教职工因工作证丢失或原</a:t>
            </a:r>
            <a:r>
              <a:rPr lang="zh-CN" altLang="zh-CN" dirty="0" smtClean="0"/>
              <a:t>工作证污损</a:t>
            </a:r>
            <a:r>
              <a:rPr lang="zh-CN" altLang="zh-CN" dirty="0"/>
              <a:t>残旧而无法正常使用，可由本人提出申请补办工作证</a:t>
            </a:r>
            <a:r>
              <a:rPr lang="zh-CN" altLang="zh-CN" dirty="0" smtClean="0">
                <a:effectLst/>
              </a:rPr>
              <a:t> </a:t>
            </a:r>
            <a:endParaRPr lang="zh-CN" altLang="zh-CN" dirty="0"/>
          </a:p>
        </p:txBody>
      </p:sp>
      <p:cxnSp>
        <p:nvCxnSpPr>
          <p:cNvPr id="16" name="直线箭头连接符 15"/>
          <p:cNvCxnSpPr/>
          <p:nvPr/>
        </p:nvCxnSpPr>
        <p:spPr>
          <a:xfrm>
            <a:off x="4785995" y="3678555"/>
            <a:ext cx="0" cy="5632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线箭头连接符 16"/>
          <p:cNvCxnSpPr/>
          <p:nvPr/>
        </p:nvCxnSpPr>
        <p:spPr>
          <a:xfrm>
            <a:off x="4777627" y="2253069"/>
            <a:ext cx="0" cy="666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文本框 17"/>
          <p:cNvSpPr txBox="1"/>
          <p:nvPr/>
        </p:nvSpPr>
        <p:spPr>
          <a:xfrm>
            <a:off x="3856877" y="703605"/>
            <a:ext cx="179197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zh-CN" altLang="en-US" b="1" dirty="0" smtClean="0"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</a:rPr>
              <a:t>工作证补办流程</a:t>
            </a:r>
            <a:endParaRPr kumimoji="1" lang="zh-CN" altLang="en-US" b="1" dirty="0">
              <a:latin typeface="黑体" panose="02010609060101010101" charset="-122"/>
              <a:ea typeface="黑体" panose="02010609060101010101" charset="-122"/>
              <a:cs typeface="黑体" panose="0201060906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Office PowerPoint</Application>
  <PresentationFormat>全屏显示(4:3)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黑体</vt:lpstr>
      <vt:lpstr>宋体</vt:lpstr>
      <vt:lpstr>Arial</vt:lpstr>
      <vt:lpstr>Calibri</vt:lpstr>
      <vt:lpstr>Office 主题</vt:lpstr>
      <vt:lpstr>PowerPoint 演示文稿</vt:lpstr>
    </vt:vector>
  </TitlesOfParts>
  <Company>鲁迅美术学院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1046855038@qq.com</cp:lastModifiedBy>
  <cp:revision>7</cp:revision>
  <dcterms:created xsi:type="dcterms:W3CDTF">2019-08-10T02:08:00Z</dcterms:created>
  <dcterms:modified xsi:type="dcterms:W3CDTF">2019-08-27T02:17:57Z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2052-11.1.0.8894</vt:lpwstr>
  </property>
</Properties>
</file>