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DDC5-2849-FA49-BD71-59EC11CDAB7E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2585-6D67-C541-B446-F28BE0945C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DDC5-2849-FA49-BD71-59EC11CDAB7E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2585-6D67-C541-B446-F28BE0945C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DDC5-2849-FA49-BD71-59EC11CDAB7E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2585-6D67-C541-B446-F28BE0945C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DDC5-2849-FA49-BD71-59EC11CDAB7E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2585-6D67-C541-B446-F28BE0945C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DDC5-2849-FA49-BD71-59EC11CDAB7E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2585-6D67-C541-B446-F28BE0945C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DDC5-2849-FA49-BD71-59EC11CDAB7E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2585-6D67-C541-B446-F28BE0945C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DDC5-2849-FA49-BD71-59EC11CDAB7E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2585-6D67-C541-B446-F28BE0945C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DDC5-2849-FA49-BD71-59EC11CDAB7E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2585-6D67-C541-B446-F28BE0945C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DDC5-2849-FA49-BD71-59EC11CDAB7E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2585-6D67-C541-B446-F28BE0945C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DDC5-2849-FA49-BD71-59EC11CDAB7E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2585-6D67-C541-B446-F28BE0945C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DDC5-2849-FA49-BD71-59EC11CDAB7E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2585-6D67-C541-B446-F28BE0945C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1DDC5-2849-FA49-BD71-59EC11CDAB7E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12585-6D67-C541-B446-F28BE0945C8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进程 12"/>
          <p:cNvSpPr/>
          <p:nvPr/>
        </p:nvSpPr>
        <p:spPr>
          <a:xfrm>
            <a:off x="871901" y="4242021"/>
            <a:ext cx="7503397" cy="51743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人事处审核材料，给予补办工作证，并前往院办加盖学校公章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14" name="进程 13"/>
          <p:cNvSpPr/>
          <p:nvPr/>
        </p:nvSpPr>
        <p:spPr>
          <a:xfrm>
            <a:off x="871901" y="2919325"/>
            <a:ext cx="7503397" cy="75914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本人携带近期正面免冠一寸彩照一张、校园卡或身份证原件、书面申请并由所在单位审核签署意见，前往人事处办理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15" name="进程 14"/>
          <p:cNvSpPr/>
          <p:nvPr/>
        </p:nvSpPr>
        <p:spPr>
          <a:xfrm>
            <a:off x="871901" y="1332793"/>
            <a:ext cx="7503397" cy="92027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教职工因工作证丢失或原</a:t>
            </a:r>
            <a:r>
              <a:rPr lang="zh-CN" altLang="zh-CN" dirty="0" smtClean="0"/>
              <a:t>工作证污损</a:t>
            </a:r>
            <a:r>
              <a:rPr lang="zh-CN" altLang="zh-CN" dirty="0"/>
              <a:t>残旧而无法正常使用，可由本人提出申请补办工作证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cxnSp>
        <p:nvCxnSpPr>
          <p:cNvPr id="16" name="直线箭头连接符 15"/>
          <p:cNvCxnSpPr/>
          <p:nvPr/>
        </p:nvCxnSpPr>
        <p:spPr>
          <a:xfrm>
            <a:off x="4785995" y="3678555"/>
            <a:ext cx="0" cy="563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线箭头连接符 16"/>
          <p:cNvCxnSpPr/>
          <p:nvPr/>
        </p:nvCxnSpPr>
        <p:spPr>
          <a:xfrm>
            <a:off x="4777627" y="2253069"/>
            <a:ext cx="0" cy="666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856877" y="703605"/>
            <a:ext cx="17919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b="1" dirty="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工作证补办流程</a:t>
            </a:r>
            <a:endParaRPr kumimoji="1" lang="zh-CN" altLang="en-US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1046855038@qq.com</cp:lastModifiedBy>
  <cp:revision>7</cp:revision>
  <dcterms:created xsi:type="dcterms:W3CDTF">2019-08-10T02:08:00Z</dcterms:created>
  <dcterms:modified xsi:type="dcterms:W3CDTF">2019-08-27T02:17:57Z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