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870E1-5862-D941-8195-DEE648F18308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B9CA9-371F-614B-9CF7-10C849BFF4F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75899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870E1-5862-D941-8195-DEE648F18308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B9CA9-371F-614B-9CF7-10C849BFF4F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5434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870E1-5862-D941-8195-DEE648F18308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B9CA9-371F-614B-9CF7-10C849BFF4F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23871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870E1-5862-D941-8195-DEE648F18308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B9CA9-371F-614B-9CF7-10C849BFF4F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2638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870E1-5862-D941-8195-DEE648F18308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B9CA9-371F-614B-9CF7-10C849BFF4F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1781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870E1-5862-D941-8195-DEE648F18308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B9CA9-371F-614B-9CF7-10C849BFF4F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7835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870E1-5862-D941-8195-DEE648F18308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B9CA9-371F-614B-9CF7-10C849BFF4F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63593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870E1-5862-D941-8195-DEE648F18308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B9CA9-371F-614B-9CF7-10C849BFF4F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66206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870E1-5862-D941-8195-DEE648F18308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B9CA9-371F-614B-9CF7-10C849BFF4F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5901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870E1-5862-D941-8195-DEE648F18308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B9CA9-371F-614B-9CF7-10C849BFF4F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37233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870E1-5862-D941-8195-DEE648F18308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B9CA9-371F-614B-9CF7-10C849BFF4F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99000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870E1-5862-D941-8195-DEE648F18308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B9CA9-371F-614B-9CF7-10C849BFF4F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8362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进程 4"/>
          <p:cNvSpPr/>
          <p:nvPr/>
        </p:nvSpPr>
        <p:spPr>
          <a:xfrm>
            <a:off x="871901" y="2725613"/>
            <a:ext cx="7503397" cy="676931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教职工本人填写年度考核表，在一定范围内总结、述职，通过一定形式的测评，确定年度考核等次</a:t>
            </a:r>
            <a:r>
              <a:rPr lang="zh-CN" altLang="zh-CN" dirty="0" smtClean="0">
                <a:effectLst/>
              </a:rPr>
              <a:t> </a:t>
            </a:r>
            <a:endParaRPr lang="zh-CN" altLang="zh-CN" dirty="0"/>
          </a:p>
        </p:txBody>
      </p:sp>
      <p:sp>
        <p:nvSpPr>
          <p:cNvPr id="6" name="进程 5"/>
          <p:cNvSpPr/>
          <p:nvPr/>
        </p:nvSpPr>
        <p:spPr>
          <a:xfrm>
            <a:off x="871901" y="1904998"/>
            <a:ext cx="7503397" cy="410309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人事处发布全校年度考核通知，测算并下发优秀指标</a:t>
            </a:r>
            <a:r>
              <a:rPr lang="zh-CN" altLang="zh-CN" dirty="0" smtClean="0">
                <a:effectLst/>
              </a:rPr>
              <a:t> </a:t>
            </a:r>
            <a:endParaRPr lang="zh-CN" altLang="zh-CN" dirty="0"/>
          </a:p>
        </p:txBody>
      </p:sp>
      <p:cxnSp>
        <p:nvCxnSpPr>
          <p:cNvPr id="7" name="直线箭头连接符 6"/>
          <p:cNvCxnSpPr/>
          <p:nvPr/>
        </p:nvCxnSpPr>
        <p:spPr>
          <a:xfrm>
            <a:off x="4628142" y="3402544"/>
            <a:ext cx="0" cy="381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线箭头连接符 7"/>
          <p:cNvCxnSpPr/>
          <p:nvPr/>
        </p:nvCxnSpPr>
        <p:spPr>
          <a:xfrm>
            <a:off x="4623517" y="2341809"/>
            <a:ext cx="0" cy="3838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3848812" y="942972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b="1" dirty="0" smtClean="0">
                <a:latin typeface="黑体"/>
                <a:ea typeface="黑体"/>
                <a:cs typeface="黑体"/>
              </a:rPr>
              <a:t>年度考核流程</a:t>
            </a:r>
            <a:endParaRPr kumimoji="1" lang="zh-CN" altLang="en-US" b="1" dirty="0">
              <a:latin typeface="黑体"/>
              <a:ea typeface="黑体"/>
              <a:cs typeface="黑体"/>
            </a:endParaRPr>
          </a:p>
        </p:txBody>
      </p:sp>
      <p:sp>
        <p:nvSpPr>
          <p:cNvPr id="10" name="进程 9"/>
          <p:cNvSpPr/>
          <p:nvPr/>
        </p:nvSpPr>
        <p:spPr>
          <a:xfrm>
            <a:off x="871818" y="4923594"/>
            <a:ext cx="7503397" cy="517436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人事处负责年度考核表归档</a:t>
            </a:r>
            <a:r>
              <a:rPr lang="zh-CN" altLang="zh-CN" dirty="0" smtClean="0">
                <a:effectLst/>
              </a:rPr>
              <a:t> </a:t>
            </a:r>
            <a:endParaRPr lang="zh-CN" altLang="zh-CN" dirty="0"/>
          </a:p>
        </p:txBody>
      </p:sp>
      <p:sp>
        <p:nvSpPr>
          <p:cNvPr id="11" name="进程 10"/>
          <p:cNvSpPr/>
          <p:nvPr/>
        </p:nvSpPr>
        <p:spPr>
          <a:xfrm>
            <a:off x="871901" y="3783662"/>
            <a:ext cx="7503397" cy="767990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人事处审核、汇总全校年度考核结果，报校长办公会讨论通过后进行公示，公示期满学校发文</a:t>
            </a:r>
            <a:r>
              <a:rPr lang="zh-CN" altLang="zh-CN" dirty="0" smtClean="0">
                <a:effectLst/>
              </a:rPr>
              <a:t> </a:t>
            </a:r>
            <a:endParaRPr lang="zh-CN" altLang="zh-CN" dirty="0"/>
          </a:p>
        </p:txBody>
      </p:sp>
      <p:cxnSp>
        <p:nvCxnSpPr>
          <p:cNvPr id="13" name="直线箭头连接符 12"/>
          <p:cNvCxnSpPr/>
          <p:nvPr/>
        </p:nvCxnSpPr>
        <p:spPr>
          <a:xfrm>
            <a:off x="4628142" y="4542476"/>
            <a:ext cx="0" cy="381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1884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71</Words>
  <Application>Microsoft Office PowerPoint</Application>
  <PresentationFormat>全屏显示(4:3)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黑体</vt:lpstr>
      <vt:lpstr>宋体</vt:lpstr>
      <vt:lpstr>Arial</vt:lpstr>
      <vt:lpstr>Calibri</vt:lpstr>
      <vt:lpstr>Office 主题</vt:lpstr>
      <vt:lpstr>PowerPoint 演示文稿</vt:lpstr>
    </vt:vector>
  </TitlesOfParts>
  <Company>鲁迅美术学院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1046855038@qq.com</cp:lastModifiedBy>
  <cp:revision>2</cp:revision>
  <dcterms:created xsi:type="dcterms:W3CDTF">2019-08-10T03:04:18Z</dcterms:created>
  <dcterms:modified xsi:type="dcterms:W3CDTF">2019-08-27T02:06:09Z</dcterms:modified>
</cp:coreProperties>
</file>