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589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434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387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638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7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783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359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620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590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3723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9900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70E1-5862-D941-8195-DEE648F18308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B9CA9-371F-614B-9CF7-10C849BFF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362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进程 4"/>
          <p:cNvSpPr/>
          <p:nvPr/>
        </p:nvSpPr>
        <p:spPr>
          <a:xfrm>
            <a:off x="871901" y="2725613"/>
            <a:ext cx="7503397" cy="676931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教职工本人填写年度考核表，在一定范围内总结、述职，通过一定形式的测评，确定年度考核等次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6" name="进程 5"/>
          <p:cNvSpPr/>
          <p:nvPr/>
        </p:nvSpPr>
        <p:spPr>
          <a:xfrm>
            <a:off x="871901" y="1904998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人事处发布全校年度考核通知，测算并下发优秀指标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7" name="直线箭头连接符 6"/>
          <p:cNvCxnSpPr/>
          <p:nvPr/>
        </p:nvCxnSpPr>
        <p:spPr>
          <a:xfrm>
            <a:off x="4628142" y="3402544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23517" y="2341809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48812" y="9429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年度考核流程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1818" y="4923594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人事处负责年度考核表归档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1" name="进程 10"/>
          <p:cNvSpPr/>
          <p:nvPr/>
        </p:nvSpPr>
        <p:spPr>
          <a:xfrm>
            <a:off x="871901" y="3783662"/>
            <a:ext cx="7503397" cy="767990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人事处审核、汇总全校年度考核结果，报校长办公会讨论通过后进行公示，公示期满学校发文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13" name="直线箭头连接符 12"/>
          <p:cNvCxnSpPr/>
          <p:nvPr/>
        </p:nvCxnSpPr>
        <p:spPr>
          <a:xfrm>
            <a:off x="4628142" y="4542476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88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2019-08-10T03:04:18Z</dcterms:created>
  <dcterms:modified xsi:type="dcterms:W3CDTF">2019-08-27T02:06:09Z</dcterms:modified>
</cp:coreProperties>
</file>