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041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5900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52109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6556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7563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126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90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65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8208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0809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32278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D59F-E78D-CD46-8A7B-9BB8513CBC7F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6AFA1-9EAC-064D-8875-2CDBF227E10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3416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进程 3"/>
          <p:cNvSpPr/>
          <p:nvPr/>
        </p:nvSpPr>
        <p:spPr>
          <a:xfrm>
            <a:off x="871901" y="4217256"/>
            <a:ext cx="7503397" cy="517436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人事处汇总考勤情况</a:t>
            </a:r>
          </a:p>
        </p:txBody>
      </p:sp>
      <p:sp>
        <p:nvSpPr>
          <p:cNvPr id="5" name="进程 4"/>
          <p:cNvSpPr/>
          <p:nvPr/>
        </p:nvSpPr>
        <p:spPr>
          <a:xfrm>
            <a:off x="871901" y="3084657"/>
            <a:ext cx="7503397" cy="593817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每月</a:t>
            </a:r>
            <a:r>
              <a:rPr lang="en-US" altLang="zh-CN" dirty="0"/>
              <a:t>5</a:t>
            </a:r>
            <a:r>
              <a:rPr lang="zh-CN" altLang="zh-CN" dirty="0"/>
              <a:t>号前将考勤汇总表报人事处</a:t>
            </a:r>
          </a:p>
        </p:txBody>
      </p:sp>
      <p:sp>
        <p:nvSpPr>
          <p:cNvPr id="6" name="进程 5"/>
          <p:cNvSpPr/>
          <p:nvPr/>
        </p:nvSpPr>
        <p:spPr>
          <a:xfrm>
            <a:off x="801784" y="1996331"/>
            <a:ext cx="7503397" cy="643579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各二级单位认真做好考勤记录、统计工作，汇总请假材料</a:t>
            </a:r>
          </a:p>
        </p:txBody>
      </p:sp>
      <p:cxnSp>
        <p:nvCxnSpPr>
          <p:cNvPr id="7" name="直线箭头连接符 6"/>
          <p:cNvCxnSpPr/>
          <p:nvPr/>
        </p:nvCxnSpPr>
        <p:spPr>
          <a:xfrm>
            <a:off x="4544701" y="3678474"/>
            <a:ext cx="0" cy="5387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线箭头连接符 7"/>
          <p:cNvCxnSpPr/>
          <p:nvPr/>
        </p:nvCxnSpPr>
        <p:spPr>
          <a:xfrm>
            <a:off x="4551272" y="2639910"/>
            <a:ext cx="2211" cy="444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3753459" y="124980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 dirty="0" smtClean="0">
                <a:latin typeface="黑体"/>
                <a:ea typeface="黑体"/>
                <a:cs typeface="黑体"/>
              </a:rPr>
              <a:t>考勤上报流程</a:t>
            </a:r>
            <a:endParaRPr kumimoji="1" lang="zh-CN" altLang="en-US" b="1" dirty="0">
              <a:latin typeface="黑体"/>
              <a:ea typeface="黑体"/>
              <a:cs typeface="黑体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71901" y="5795458"/>
            <a:ext cx="45400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600" dirty="0"/>
              <a:t>备注</a:t>
            </a:r>
            <a:r>
              <a:rPr lang="zh-CN" altLang="zh-CN" sz="1600" dirty="0" smtClean="0"/>
              <a:t>：</a:t>
            </a:r>
            <a:r>
              <a:rPr lang="zh-CN" altLang="zh-CN" sz="1600" dirty="0"/>
              <a:t>此项业务</a:t>
            </a:r>
            <a:r>
              <a:rPr lang="zh-CN" altLang="zh-CN" sz="1600"/>
              <a:t>可</a:t>
            </a:r>
            <a:r>
              <a:rPr lang="zh-CN" altLang="zh-CN" sz="1600" smtClean="0"/>
              <a:t>在</a:t>
            </a:r>
            <a:r>
              <a:rPr lang="zh-CN" altLang="en-US" sz="1600" smtClean="0"/>
              <a:t>学校</a:t>
            </a:r>
            <a:r>
              <a:rPr lang="zh-CN" altLang="zh-CN" sz="1600" smtClean="0"/>
              <a:t>人力资源</a:t>
            </a:r>
            <a:r>
              <a:rPr lang="zh-CN" altLang="zh-CN" sz="1600" dirty="0"/>
              <a:t>系统网上申报</a:t>
            </a:r>
            <a:r>
              <a:rPr lang="zh-CN" altLang="zh-CN" sz="1600" dirty="0" smtClean="0">
                <a:effectLst/>
              </a:rPr>
              <a:t>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419296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3</cp:revision>
  <dcterms:created xsi:type="dcterms:W3CDTF">2019-08-10T03:18:18Z</dcterms:created>
  <dcterms:modified xsi:type="dcterms:W3CDTF">2019-08-27T02:06:53Z</dcterms:modified>
</cp:coreProperties>
</file>