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C955-9099-2142-BF82-EA1ADFCC1FC1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088CB-A049-6847-9ED1-6300314DC6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71818" y="5358480"/>
            <a:ext cx="7503397" cy="5174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人事处公示结果，公示期满学校发文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5" name="进程 4"/>
          <p:cNvSpPr/>
          <p:nvPr/>
        </p:nvSpPr>
        <p:spPr>
          <a:xfrm>
            <a:off x="871855" y="2725420"/>
            <a:ext cx="7503160" cy="45783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教职工填写《</a:t>
            </a:r>
            <a:r>
              <a:rPr lang="zh-CN" altLang="zh-CN" dirty="0">
                <a:solidFill>
                  <a:srgbClr val="FF0000"/>
                </a:solidFill>
              </a:rPr>
              <a:t>转正定级申请表？</a:t>
            </a:r>
            <a:r>
              <a:rPr lang="zh-CN" altLang="zh-CN" dirty="0"/>
              <a:t>》</a:t>
            </a:r>
          </a:p>
        </p:txBody>
      </p:sp>
      <p:sp>
        <p:nvSpPr>
          <p:cNvPr id="6" name="进程 5"/>
          <p:cNvSpPr/>
          <p:nvPr/>
        </p:nvSpPr>
        <p:spPr>
          <a:xfrm>
            <a:off x="871901" y="1904998"/>
            <a:ext cx="7503397" cy="41030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人事处通知先关单位教职工进行见习期满考核</a:t>
            </a:r>
          </a:p>
        </p:txBody>
      </p:sp>
      <p:cxnSp>
        <p:nvCxnSpPr>
          <p:cNvPr id="7" name="直线箭头连接符 6"/>
          <p:cNvCxnSpPr/>
          <p:nvPr/>
        </p:nvCxnSpPr>
        <p:spPr>
          <a:xfrm>
            <a:off x="4623517" y="3196764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623517" y="2341809"/>
            <a:ext cx="0" cy="38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848812" y="94297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转正定级流程</a:t>
            </a:r>
            <a:endParaRPr kumimoji="1" lang="zh-CN" altLang="en-US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进程 9"/>
          <p:cNvSpPr/>
          <p:nvPr/>
        </p:nvSpPr>
        <p:spPr>
          <a:xfrm>
            <a:off x="871818" y="4459926"/>
            <a:ext cx="7503397" cy="5174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人事处审核，报校长办公会讨论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11" name="进程 10"/>
          <p:cNvSpPr/>
          <p:nvPr/>
        </p:nvSpPr>
        <p:spPr>
          <a:xfrm>
            <a:off x="871901" y="3569627"/>
            <a:ext cx="7503397" cy="5174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二级单位进行见习期满考核</a:t>
            </a:r>
          </a:p>
        </p:txBody>
      </p:sp>
      <p:cxnSp>
        <p:nvCxnSpPr>
          <p:cNvPr id="12" name="直线箭头连接符 11"/>
          <p:cNvCxnSpPr/>
          <p:nvPr/>
        </p:nvCxnSpPr>
        <p:spPr>
          <a:xfrm>
            <a:off x="4628142" y="4977362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箭头连接符 12"/>
          <p:cNvCxnSpPr/>
          <p:nvPr/>
        </p:nvCxnSpPr>
        <p:spPr>
          <a:xfrm>
            <a:off x="4628142" y="4078808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全屏显示(4:3)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3</cp:revision>
  <cp:lastPrinted>2019-08-27T02:04:16Z</cp:lastPrinted>
  <dcterms:created xsi:type="dcterms:W3CDTF">2019-08-10T02:48:00Z</dcterms:created>
  <dcterms:modified xsi:type="dcterms:W3CDTF">2019-08-27T02:04:52Z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