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149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 smtClean="0"/>
              <a:t>单击此处编辑母版副标题样式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3C95F-616E-904F-9D15-2361CCCB01C5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CBAA-29A6-014F-8622-ECD8FF02490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642877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3C95F-616E-904F-9D15-2361CCCB01C5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CBAA-29A6-014F-8622-ECD8FF02490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63549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3C95F-616E-904F-9D15-2361CCCB01C5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CBAA-29A6-014F-8622-ECD8FF02490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9835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3C95F-616E-904F-9D15-2361CCCB01C5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CBAA-29A6-014F-8622-ECD8FF02490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004421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3C95F-616E-904F-9D15-2361CCCB01C5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CBAA-29A6-014F-8622-ECD8FF02490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535072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3C95F-616E-904F-9D15-2361CCCB01C5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CBAA-29A6-014F-8622-ECD8FF02490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88293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3C95F-616E-904F-9D15-2361CCCB01C5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CBAA-29A6-014F-8622-ECD8FF02490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00851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3C95F-616E-904F-9D15-2361CCCB01C5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CBAA-29A6-014F-8622-ECD8FF02490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2547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3C95F-616E-904F-9D15-2361CCCB01C5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CBAA-29A6-014F-8622-ECD8FF02490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13760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3C95F-616E-904F-9D15-2361CCCB01C5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CBAA-29A6-014F-8622-ECD8FF02490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16569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3C95F-616E-904F-9D15-2361CCCB01C5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CBAA-29A6-014F-8622-ECD8FF02490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86298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3C95F-616E-904F-9D15-2361CCCB01C5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F2CBAA-29A6-014F-8622-ECD8FF02490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846888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进程 3"/>
          <p:cNvSpPr/>
          <p:nvPr/>
        </p:nvSpPr>
        <p:spPr>
          <a:xfrm>
            <a:off x="871818" y="5441030"/>
            <a:ext cx="7503397" cy="517436"/>
          </a:xfrm>
          <a:prstGeom prst="flowChartProcess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zh-CN" altLang="zh-CN" dirty="0"/>
              <a:t>公示期满，人事处报出推荐人选</a:t>
            </a:r>
          </a:p>
        </p:txBody>
      </p:sp>
      <p:sp>
        <p:nvSpPr>
          <p:cNvPr id="5" name="进程 4"/>
          <p:cNvSpPr/>
          <p:nvPr/>
        </p:nvSpPr>
        <p:spPr>
          <a:xfrm>
            <a:off x="871901" y="2493957"/>
            <a:ext cx="7503397" cy="537190"/>
          </a:xfrm>
          <a:prstGeom prst="flowChartProcess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zh-CN" altLang="zh-CN" dirty="0"/>
              <a:t>二级单位上报申请材料</a:t>
            </a:r>
          </a:p>
        </p:txBody>
      </p:sp>
      <p:sp>
        <p:nvSpPr>
          <p:cNvPr id="6" name="进程 5"/>
          <p:cNvSpPr/>
          <p:nvPr/>
        </p:nvSpPr>
        <p:spPr>
          <a:xfrm>
            <a:off x="871901" y="1699843"/>
            <a:ext cx="7503397" cy="410309"/>
          </a:xfrm>
          <a:prstGeom prst="flowChartProcess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zh-CN" altLang="zh-CN" dirty="0"/>
              <a:t>人事处根据评奖评优文件发出通知</a:t>
            </a:r>
          </a:p>
        </p:txBody>
      </p:sp>
      <p:cxnSp>
        <p:nvCxnSpPr>
          <p:cNvPr id="7" name="直线箭头连接符 6"/>
          <p:cNvCxnSpPr/>
          <p:nvPr/>
        </p:nvCxnSpPr>
        <p:spPr>
          <a:xfrm>
            <a:off x="4623517" y="3031147"/>
            <a:ext cx="0" cy="3811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线箭头连接符 7"/>
          <p:cNvCxnSpPr/>
          <p:nvPr/>
        </p:nvCxnSpPr>
        <p:spPr>
          <a:xfrm>
            <a:off x="4623517" y="2110152"/>
            <a:ext cx="0" cy="3838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/>
        </p:nvSpPr>
        <p:spPr>
          <a:xfrm>
            <a:off x="3848812" y="942972"/>
            <a:ext cx="1582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b="1" dirty="0" smtClean="0">
                <a:latin typeface="黑体"/>
                <a:ea typeface="黑体"/>
                <a:cs typeface="黑体"/>
              </a:rPr>
              <a:t>评奖评优流程</a:t>
            </a:r>
            <a:endParaRPr kumimoji="1" lang="zh-CN" altLang="en-US" b="1" dirty="0">
              <a:latin typeface="黑体"/>
              <a:ea typeface="黑体"/>
              <a:cs typeface="黑体"/>
            </a:endParaRPr>
          </a:p>
        </p:txBody>
      </p:sp>
      <p:sp>
        <p:nvSpPr>
          <p:cNvPr id="10" name="进程 9"/>
          <p:cNvSpPr/>
          <p:nvPr/>
        </p:nvSpPr>
        <p:spPr>
          <a:xfrm>
            <a:off x="871818" y="4542476"/>
            <a:ext cx="7503397" cy="517436"/>
          </a:xfrm>
          <a:prstGeom prst="flowChartProcess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zh-CN" altLang="zh-CN" dirty="0"/>
              <a:t>学校审议通过并按规定进行公示</a:t>
            </a:r>
          </a:p>
        </p:txBody>
      </p:sp>
      <p:sp>
        <p:nvSpPr>
          <p:cNvPr id="11" name="进程 10"/>
          <p:cNvSpPr/>
          <p:nvPr/>
        </p:nvSpPr>
        <p:spPr>
          <a:xfrm>
            <a:off x="871901" y="3412265"/>
            <a:ext cx="7503397" cy="749093"/>
          </a:xfrm>
          <a:prstGeom prst="flowChartProcess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zh-CN" altLang="zh-CN" dirty="0"/>
              <a:t>人事处汇总评报材料，相关评奖评优工作小组按评选文件规定产生拟推荐人选</a:t>
            </a:r>
          </a:p>
        </p:txBody>
      </p:sp>
      <p:cxnSp>
        <p:nvCxnSpPr>
          <p:cNvPr id="12" name="直线箭头连接符 11"/>
          <p:cNvCxnSpPr/>
          <p:nvPr/>
        </p:nvCxnSpPr>
        <p:spPr>
          <a:xfrm>
            <a:off x="4628142" y="5059912"/>
            <a:ext cx="0" cy="3811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线箭头连接符 12"/>
          <p:cNvCxnSpPr/>
          <p:nvPr/>
        </p:nvCxnSpPr>
        <p:spPr>
          <a:xfrm>
            <a:off x="4628142" y="4161358"/>
            <a:ext cx="0" cy="3811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56669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52</Words>
  <Application>Microsoft Office PowerPoint</Application>
  <PresentationFormat>全屏显示(4:3)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黑体</vt:lpstr>
      <vt:lpstr>宋体</vt:lpstr>
      <vt:lpstr>Arial</vt:lpstr>
      <vt:lpstr>Calibri</vt:lpstr>
      <vt:lpstr>Office 主题</vt:lpstr>
      <vt:lpstr>PowerPoint 演示文稿</vt:lpstr>
    </vt:vector>
  </TitlesOfParts>
  <Company>鲁迅美术学院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1046855038@qq.com</cp:lastModifiedBy>
  <cp:revision>2</cp:revision>
  <dcterms:created xsi:type="dcterms:W3CDTF">2019-08-10T03:25:05Z</dcterms:created>
  <dcterms:modified xsi:type="dcterms:W3CDTF">2019-08-27T02:13:44Z</dcterms:modified>
</cp:coreProperties>
</file>