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C95F-616E-904F-9D15-2361CCCB01C5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CBAA-29A6-014F-8622-ECD8FF02490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287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C95F-616E-904F-9D15-2361CCCB01C5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CBAA-29A6-014F-8622-ECD8FF02490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354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C95F-616E-904F-9D15-2361CCCB01C5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CBAA-29A6-014F-8622-ECD8FF02490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3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C95F-616E-904F-9D15-2361CCCB01C5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CBAA-29A6-014F-8622-ECD8FF02490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442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C95F-616E-904F-9D15-2361CCCB01C5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CBAA-29A6-014F-8622-ECD8FF02490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3507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C95F-616E-904F-9D15-2361CCCB01C5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CBAA-29A6-014F-8622-ECD8FF02490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8829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C95F-616E-904F-9D15-2361CCCB01C5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CBAA-29A6-014F-8622-ECD8FF02490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085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C95F-616E-904F-9D15-2361CCCB01C5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CBAA-29A6-014F-8622-ECD8FF02490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547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C95F-616E-904F-9D15-2361CCCB01C5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CBAA-29A6-014F-8622-ECD8FF02490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376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C95F-616E-904F-9D15-2361CCCB01C5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CBAA-29A6-014F-8622-ECD8FF02490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656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C95F-616E-904F-9D15-2361CCCB01C5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CBAA-29A6-014F-8622-ECD8FF02490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629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3C95F-616E-904F-9D15-2361CCCB01C5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2CBAA-29A6-014F-8622-ECD8FF02490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4688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进程 3"/>
          <p:cNvSpPr/>
          <p:nvPr/>
        </p:nvSpPr>
        <p:spPr>
          <a:xfrm>
            <a:off x="871818" y="5441030"/>
            <a:ext cx="7503397" cy="5174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公示期满，人事处报出推荐人选</a:t>
            </a:r>
          </a:p>
        </p:txBody>
      </p:sp>
      <p:sp>
        <p:nvSpPr>
          <p:cNvPr id="5" name="进程 4"/>
          <p:cNvSpPr/>
          <p:nvPr/>
        </p:nvSpPr>
        <p:spPr>
          <a:xfrm>
            <a:off x="871901" y="2493957"/>
            <a:ext cx="7503397" cy="537190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二级单位上报申请材料</a:t>
            </a:r>
          </a:p>
        </p:txBody>
      </p:sp>
      <p:sp>
        <p:nvSpPr>
          <p:cNvPr id="6" name="进程 5"/>
          <p:cNvSpPr/>
          <p:nvPr/>
        </p:nvSpPr>
        <p:spPr>
          <a:xfrm>
            <a:off x="871901" y="1699843"/>
            <a:ext cx="7503397" cy="410309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人事处根据评奖评优文件发出通知</a:t>
            </a:r>
          </a:p>
        </p:txBody>
      </p:sp>
      <p:cxnSp>
        <p:nvCxnSpPr>
          <p:cNvPr id="7" name="直线箭头连接符 6"/>
          <p:cNvCxnSpPr/>
          <p:nvPr/>
        </p:nvCxnSpPr>
        <p:spPr>
          <a:xfrm>
            <a:off x="4623517" y="3031147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线箭头连接符 7"/>
          <p:cNvCxnSpPr/>
          <p:nvPr/>
        </p:nvCxnSpPr>
        <p:spPr>
          <a:xfrm>
            <a:off x="4623517" y="2110152"/>
            <a:ext cx="0" cy="383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848812" y="942972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latin typeface="黑体"/>
                <a:ea typeface="黑体"/>
                <a:cs typeface="黑体"/>
              </a:rPr>
              <a:t>评奖评优流程</a:t>
            </a:r>
            <a:endParaRPr kumimoji="1" lang="zh-CN" altLang="en-US" b="1" dirty="0">
              <a:latin typeface="黑体"/>
              <a:ea typeface="黑体"/>
              <a:cs typeface="黑体"/>
            </a:endParaRPr>
          </a:p>
        </p:txBody>
      </p:sp>
      <p:sp>
        <p:nvSpPr>
          <p:cNvPr id="10" name="进程 9"/>
          <p:cNvSpPr/>
          <p:nvPr/>
        </p:nvSpPr>
        <p:spPr>
          <a:xfrm>
            <a:off x="871818" y="4542476"/>
            <a:ext cx="7503397" cy="51743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学校审议通过并按规定进行公示</a:t>
            </a:r>
          </a:p>
        </p:txBody>
      </p:sp>
      <p:sp>
        <p:nvSpPr>
          <p:cNvPr id="11" name="进程 10"/>
          <p:cNvSpPr/>
          <p:nvPr/>
        </p:nvSpPr>
        <p:spPr>
          <a:xfrm>
            <a:off x="871901" y="3412265"/>
            <a:ext cx="7503397" cy="749093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人事处汇总评报材料，相关评奖评优工作小组按评选文件规定产生拟推荐人选</a:t>
            </a:r>
          </a:p>
        </p:txBody>
      </p:sp>
      <p:cxnSp>
        <p:nvCxnSpPr>
          <p:cNvPr id="12" name="直线箭头连接符 11"/>
          <p:cNvCxnSpPr/>
          <p:nvPr/>
        </p:nvCxnSpPr>
        <p:spPr>
          <a:xfrm>
            <a:off x="4628142" y="5059912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线箭头连接符 12"/>
          <p:cNvCxnSpPr/>
          <p:nvPr/>
        </p:nvCxnSpPr>
        <p:spPr>
          <a:xfrm>
            <a:off x="4628142" y="4161358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666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1046855038@qq.com</cp:lastModifiedBy>
  <cp:revision>2</cp:revision>
  <dcterms:created xsi:type="dcterms:W3CDTF">2019-08-10T03:25:05Z</dcterms:created>
  <dcterms:modified xsi:type="dcterms:W3CDTF">2019-08-27T02:13:44Z</dcterms:modified>
</cp:coreProperties>
</file>